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27" r:id="rId2"/>
    <p:sldId id="328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</p:sldIdLst>
  <p:sldSz cx="9144000" cy="5143500" type="screen16x9"/>
  <p:notesSz cx="6858000" cy="91440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00"/>
    <a:srgbClr val="BB650E"/>
    <a:srgbClr val="B5691D"/>
    <a:srgbClr val="CE8455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602" y="-9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2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Builder Navigation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CRO Headers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Page Building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Elements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3F76BB00-A775-49E0-AA02-92C1E91EEBED}" type="presOf" srcId="{78B8E9D8-8E5C-4AB3-967B-0B80ABEB5A0D}" destId="{F31DBD4F-D68C-4EC2-814B-CD97EB7412D5}" srcOrd="0" destOrd="0" presId="urn:microsoft.com/office/officeart/2005/8/layout/process4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776A4096-9D2C-4ACE-BECF-5FA63D4FE470}" type="presOf" srcId="{18896E52-DD45-4023-B78F-DB3551D897DB}" destId="{78ED5F90-7DE3-45DF-B64E-0EFF40AC4075}" srcOrd="0" destOrd="0" presId="urn:microsoft.com/office/officeart/2005/8/layout/process4"/>
    <dgm:cxn modelId="{C48728F2-C12F-4B14-9820-9AF552A1A26B}" type="presOf" srcId="{9E41FC3B-0967-43F2-95F5-3194B06BDF89}" destId="{E7F16081-A528-4703-9F21-FF610635E9D2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133B68EE-FDE8-4A4B-B537-579778FCDFD0}" type="presOf" srcId="{838EC071-E7E0-40EB-9BC4-BF8F1617976D}" destId="{AB9879AD-FF2E-4BC3-B7F1-6E1C688B4E0B}" srcOrd="0" destOrd="0" presId="urn:microsoft.com/office/officeart/2005/8/layout/process4"/>
    <dgm:cxn modelId="{226A5BFE-A157-41C9-AD78-5DB4DD516BF0}" type="presOf" srcId="{44F1F3A7-A5EF-4287-8B83-960F857A4318}" destId="{E18E2100-8DFE-4C43-9F44-13AD57903E6A}" srcOrd="0" destOrd="0" presId="urn:microsoft.com/office/officeart/2005/8/layout/process4"/>
    <dgm:cxn modelId="{DFD345B4-2197-439B-AA6E-0FB9C926C6A3}" type="presOf" srcId="{861AED36-A195-4E49-9B05-F71B3DB468DF}" destId="{13F1D08D-AE62-43CC-B687-81878D307DD3}" srcOrd="0" destOrd="0" presId="urn:microsoft.com/office/officeart/2005/8/layout/process4"/>
    <dgm:cxn modelId="{CA2A9E7D-66B6-4B82-B8C5-EECBED6D222D}" type="presParOf" srcId="{E7F16081-A528-4703-9F21-FF610635E9D2}" destId="{D96B0F14-A744-4AE0-B851-FC43BDBD9D4D}" srcOrd="0" destOrd="0" presId="urn:microsoft.com/office/officeart/2005/8/layout/process4"/>
    <dgm:cxn modelId="{7AB2FA0E-CEE6-4F62-9658-1DBF54EF0FBE}" type="presParOf" srcId="{D96B0F14-A744-4AE0-B851-FC43BDBD9D4D}" destId="{78ED5F90-7DE3-45DF-B64E-0EFF40AC4075}" srcOrd="0" destOrd="0" presId="urn:microsoft.com/office/officeart/2005/8/layout/process4"/>
    <dgm:cxn modelId="{2E4B0A90-D706-4720-937A-C698B6BF682E}" type="presParOf" srcId="{E7F16081-A528-4703-9F21-FF610635E9D2}" destId="{74021BB8-6620-45BC-A323-33ABAAEC94EC}" srcOrd="1" destOrd="0" presId="urn:microsoft.com/office/officeart/2005/8/layout/process4"/>
    <dgm:cxn modelId="{6EEB53E8-69C0-460B-94EB-6F5E8D27030F}" type="presParOf" srcId="{E7F16081-A528-4703-9F21-FF610635E9D2}" destId="{720FC506-7925-41B5-B466-FD015CD7B94C}" srcOrd="2" destOrd="0" presId="urn:microsoft.com/office/officeart/2005/8/layout/process4"/>
    <dgm:cxn modelId="{AF7168B9-70AE-454C-A84A-1AD8BC69649A}" type="presParOf" srcId="{720FC506-7925-41B5-B466-FD015CD7B94C}" destId="{E18E2100-8DFE-4C43-9F44-13AD57903E6A}" srcOrd="0" destOrd="0" presId="urn:microsoft.com/office/officeart/2005/8/layout/process4"/>
    <dgm:cxn modelId="{7050C708-E1F2-4076-80B0-A033BE5102CD}" type="presParOf" srcId="{E7F16081-A528-4703-9F21-FF610635E9D2}" destId="{05C90657-5FAC-4220-9ABE-17677B34C9EF}" srcOrd="3" destOrd="0" presId="urn:microsoft.com/office/officeart/2005/8/layout/process4"/>
    <dgm:cxn modelId="{7914DD49-D6D2-4B45-9121-F9ACC8005627}" type="presParOf" srcId="{E7F16081-A528-4703-9F21-FF610635E9D2}" destId="{6FFEEDE8-07A6-41E3-9C28-7809E03B7109}" srcOrd="4" destOrd="0" presId="urn:microsoft.com/office/officeart/2005/8/layout/process4"/>
    <dgm:cxn modelId="{1ECDA46A-BD9D-49A1-97DC-875DD60A08B9}" type="presParOf" srcId="{6FFEEDE8-07A6-41E3-9C28-7809E03B7109}" destId="{AB9879AD-FF2E-4BC3-B7F1-6E1C688B4E0B}" srcOrd="0" destOrd="0" presId="urn:microsoft.com/office/officeart/2005/8/layout/process4"/>
    <dgm:cxn modelId="{078E3957-D43C-4838-984E-B42E014CD43D}" type="presParOf" srcId="{E7F16081-A528-4703-9F21-FF610635E9D2}" destId="{4B2C845E-A666-4C82-A45C-E455AA17D0F9}" srcOrd="5" destOrd="0" presId="urn:microsoft.com/office/officeart/2005/8/layout/process4"/>
    <dgm:cxn modelId="{943A5C47-CC0A-4B77-9EDF-9CE8C5D3CEDE}" type="presParOf" srcId="{E7F16081-A528-4703-9F21-FF610635E9D2}" destId="{7578E05E-43AC-40CD-AA6B-C8C20AFF031E}" srcOrd="6" destOrd="0" presId="urn:microsoft.com/office/officeart/2005/8/layout/process4"/>
    <dgm:cxn modelId="{285BBF1D-F5AF-4E59-86DF-C06F5232F613}" type="presParOf" srcId="{7578E05E-43AC-40CD-AA6B-C8C20AFF031E}" destId="{13F1D08D-AE62-43CC-B687-81878D307DD3}" srcOrd="0" destOrd="0" presId="urn:microsoft.com/office/officeart/2005/8/layout/process4"/>
    <dgm:cxn modelId="{6F4395F1-C0D4-45F4-82BF-0B5D751DBB86}" type="presParOf" srcId="{E7F16081-A528-4703-9F21-FF610635E9D2}" destId="{15B78FC6-2EE7-4FD8-B8D0-19E1BDF6352B}" srcOrd="7" destOrd="0" presId="urn:microsoft.com/office/officeart/2005/8/layout/process4"/>
    <dgm:cxn modelId="{5CD07ED2-DEA1-48E2-B504-D8DAF69C05B2}" type="presParOf" srcId="{E7F16081-A528-4703-9F21-FF610635E9D2}" destId="{D9A60825-30D7-4B57-86DC-5C3FF325FE1D}" srcOrd="8" destOrd="0" presId="urn:microsoft.com/office/officeart/2005/8/layout/process4"/>
    <dgm:cxn modelId="{359A7739-5F64-406E-ACBF-BA92BBF88F63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2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Builder Navigation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CRO Headers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Page Building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Elements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873BA87A-8FE2-4707-8565-F40F1CA63504}" type="presOf" srcId="{44F1F3A7-A5EF-4287-8B83-960F857A4318}" destId="{E18E2100-8DFE-4C43-9F44-13AD57903E6A}" srcOrd="0" destOrd="0" presId="urn:microsoft.com/office/officeart/2005/8/layout/process4"/>
    <dgm:cxn modelId="{8287CDC3-8F94-498A-91EA-8EC79F8FCEE3}" type="presOf" srcId="{18896E52-DD45-4023-B78F-DB3551D897DB}" destId="{78ED5F90-7DE3-45DF-B64E-0EFF40AC4075}" srcOrd="0" destOrd="0" presId="urn:microsoft.com/office/officeart/2005/8/layout/process4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B57F6B5F-B212-44B3-9585-5ECD7FD6E1AD}" type="presOf" srcId="{838EC071-E7E0-40EB-9BC4-BF8F1617976D}" destId="{AB9879AD-FF2E-4BC3-B7F1-6E1C688B4E0B}" srcOrd="0" destOrd="0" presId="urn:microsoft.com/office/officeart/2005/8/layout/process4"/>
    <dgm:cxn modelId="{00FFC4FC-B5E9-4EBF-BA38-A6A54A137B90}" type="presOf" srcId="{861AED36-A195-4E49-9B05-F71B3DB468DF}" destId="{13F1D08D-AE62-43CC-B687-81878D307DD3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8BC06968-27BD-4524-8363-500E4D915203}" type="presOf" srcId="{78B8E9D8-8E5C-4AB3-967B-0B80ABEB5A0D}" destId="{F31DBD4F-D68C-4EC2-814B-CD97EB7412D5}" srcOrd="0" destOrd="0" presId="urn:microsoft.com/office/officeart/2005/8/layout/process4"/>
    <dgm:cxn modelId="{297F47F8-0CAD-4F57-A614-EF9C6DC3261D}" type="presOf" srcId="{9E41FC3B-0967-43F2-95F5-3194B06BDF89}" destId="{E7F16081-A528-4703-9F21-FF610635E9D2}" srcOrd="0" destOrd="0" presId="urn:microsoft.com/office/officeart/2005/8/layout/process4"/>
    <dgm:cxn modelId="{A94A6A8A-5239-4AAC-8093-5A2789E1EA5E}" type="presParOf" srcId="{E7F16081-A528-4703-9F21-FF610635E9D2}" destId="{D96B0F14-A744-4AE0-B851-FC43BDBD9D4D}" srcOrd="0" destOrd="0" presId="urn:microsoft.com/office/officeart/2005/8/layout/process4"/>
    <dgm:cxn modelId="{C256D26A-4752-4098-AAAA-E42C93F4F526}" type="presParOf" srcId="{D96B0F14-A744-4AE0-B851-FC43BDBD9D4D}" destId="{78ED5F90-7DE3-45DF-B64E-0EFF40AC4075}" srcOrd="0" destOrd="0" presId="urn:microsoft.com/office/officeart/2005/8/layout/process4"/>
    <dgm:cxn modelId="{647122E6-98F2-43AE-93E6-BA962FC19DD5}" type="presParOf" srcId="{E7F16081-A528-4703-9F21-FF610635E9D2}" destId="{74021BB8-6620-45BC-A323-33ABAAEC94EC}" srcOrd="1" destOrd="0" presId="urn:microsoft.com/office/officeart/2005/8/layout/process4"/>
    <dgm:cxn modelId="{8851CA9B-3B30-434A-9923-BC034A5910D8}" type="presParOf" srcId="{E7F16081-A528-4703-9F21-FF610635E9D2}" destId="{720FC506-7925-41B5-B466-FD015CD7B94C}" srcOrd="2" destOrd="0" presId="urn:microsoft.com/office/officeart/2005/8/layout/process4"/>
    <dgm:cxn modelId="{BD5C0DA3-B89A-4967-B65E-11B1301E51C3}" type="presParOf" srcId="{720FC506-7925-41B5-B466-FD015CD7B94C}" destId="{E18E2100-8DFE-4C43-9F44-13AD57903E6A}" srcOrd="0" destOrd="0" presId="urn:microsoft.com/office/officeart/2005/8/layout/process4"/>
    <dgm:cxn modelId="{64DB09B5-159D-42E3-ADC1-67EE25368737}" type="presParOf" srcId="{E7F16081-A528-4703-9F21-FF610635E9D2}" destId="{05C90657-5FAC-4220-9ABE-17677B34C9EF}" srcOrd="3" destOrd="0" presId="urn:microsoft.com/office/officeart/2005/8/layout/process4"/>
    <dgm:cxn modelId="{4462CE40-5FCC-4BDA-9EA8-619DBA67B26B}" type="presParOf" srcId="{E7F16081-A528-4703-9F21-FF610635E9D2}" destId="{6FFEEDE8-07A6-41E3-9C28-7809E03B7109}" srcOrd="4" destOrd="0" presId="urn:microsoft.com/office/officeart/2005/8/layout/process4"/>
    <dgm:cxn modelId="{1EB7EDC9-6BFA-4B18-A585-54AC971525D0}" type="presParOf" srcId="{6FFEEDE8-07A6-41E3-9C28-7809E03B7109}" destId="{AB9879AD-FF2E-4BC3-B7F1-6E1C688B4E0B}" srcOrd="0" destOrd="0" presId="urn:microsoft.com/office/officeart/2005/8/layout/process4"/>
    <dgm:cxn modelId="{0DB54F1D-A03C-4AFA-BD49-5DF0137BEEF4}" type="presParOf" srcId="{E7F16081-A528-4703-9F21-FF610635E9D2}" destId="{4B2C845E-A666-4C82-A45C-E455AA17D0F9}" srcOrd="5" destOrd="0" presId="urn:microsoft.com/office/officeart/2005/8/layout/process4"/>
    <dgm:cxn modelId="{CB97EDFF-EDE6-439D-98E5-FFC107138BFE}" type="presParOf" srcId="{E7F16081-A528-4703-9F21-FF610635E9D2}" destId="{7578E05E-43AC-40CD-AA6B-C8C20AFF031E}" srcOrd="6" destOrd="0" presId="urn:microsoft.com/office/officeart/2005/8/layout/process4"/>
    <dgm:cxn modelId="{8A49F1AC-909E-40B9-BC6D-6F947E187F93}" type="presParOf" srcId="{7578E05E-43AC-40CD-AA6B-C8C20AFF031E}" destId="{13F1D08D-AE62-43CC-B687-81878D307DD3}" srcOrd="0" destOrd="0" presId="urn:microsoft.com/office/officeart/2005/8/layout/process4"/>
    <dgm:cxn modelId="{8D174A99-DA6B-4B0A-A122-ECA4D2F0AD67}" type="presParOf" srcId="{E7F16081-A528-4703-9F21-FF610635E9D2}" destId="{15B78FC6-2EE7-4FD8-B8D0-19E1BDF6352B}" srcOrd="7" destOrd="0" presId="urn:microsoft.com/office/officeart/2005/8/layout/process4"/>
    <dgm:cxn modelId="{E5DC0309-6F7F-4E0E-A21B-FD81FB9C84EC}" type="presParOf" srcId="{E7F16081-A528-4703-9F21-FF610635E9D2}" destId="{D9A60825-30D7-4B57-86DC-5C3FF325FE1D}" srcOrd="8" destOrd="0" presId="urn:microsoft.com/office/officeart/2005/8/layout/process4"/>
    <dgm:cxn modelId="{23DCDE21-4F16-44FB-9B43-92528D43AA4B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2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Builder Navigation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CRO Headers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Page Building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Elements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45ACA910-B55C-448C-9216-8F0CBB4DE34D}" type="presOf" srcId="{78B8E9D8-8E5C-4AB3-967B-0B80ABEB5A0D}" destId="{F31DBD4F-D68C-4EC2-814B-CD97EB7412D5}" srcOrd="0" destOrd="0" presId="urn:microsoft.com/office/officeart/2005/8/layout/process4"/>
    <dgm:cxn modelId="{C365E7FB-44EC-4220-8BA1-497D60C9D3AA}" type="presOf" srcId="{18896E52-DD45-4023-B78F-DB3551D897DB}" destId="{78ED5F90-7DE3-45DF-B64E-0EFF40AC4075}" srcOrd="0" destOrd="0" presId="urn:microsoft.com/office/officeart/2005/8/layout/process4"/>
    <dgm:cxn modelId="{A8932E70-075D-4C0E-B4A3-7853AFD4F94E}" type="presOf" srcId="{838EC071-E7E0-40EB-9BC4-BF8F1617976D}" destId="{AB9879AD-FF2E-4BC3-B7F1-6E1C688B4E0B}" srcOrd="0" destOrd="0" presId="urn:microsoft.com/office/officeart/2005/8/layout/process4"/>
    <dgm:cxn modelId="{F2270142-9B72-4737-8542-967EA1C02ED3}" type="presOf" srcId="{9E41FC3B-0967-43F2-95F5-3194B06BDF89}" destId="{E7F16081-A528-4703-9F21-FF610635E9D2}" srcOrd="0" destOrd="0" presId="urn:microsoft.com/office/officeart/2005/8/layout/process4"/>
    <dgm:cxn modelId="{60E452AF-730F-4BEA-B9D0-A606ADB4BB1B}" type="presOf" srcId="{861AED36-A195-4E49-9B05-F71B3DB468DF}" destId="{13F1D08D-AE62-43CC-B687-81878D307DD3}" srcOrd="0" destOrd="0" presId="urn:microsoft.com/office/officeart/2005/8/layout/process4"/>
    <dgm:cxn modelId="{16590035-6EF4-4DD9-9C14-63C01A5DBD4D}" type="presOf" srcId="{44F1F3A7-A5EF-4287-8B83-960F857A4318}" destId="{E18E2100-8DFE-4C43-9F44-13AD57903E6A}" srcOrd="0" destOrd="0" presId="urn:microsoft.com/office/officeart/2005/8/layout/process4"/>
    <dgm:cxn modelId="{AAAEBB5E-11D1-4FC5-BAE2-4E6B2545D6E4}" type="presParOf" srcId="{E7F16081-A528-4703-9F21-FF610635E9D2}" destId="{D96B0F14-A744-4AE0-B851-FC43BDBD9D4D}" srcOrd="0" destOrd="0" presId="urn:microsoft.com/office/officeart/2005/8/layout/process4"/>
    <dgm:cxn modelId="{3BDF215E-E86C-4E57-8B5D-33526D31F4B7}" type="presParOf" srcId="{D96B0F14-A744-4AE0-B851-FC43BDBD9D4D}" destId="{78ED5F90-7DE3-45DF-B64E-0EFF40AC4075}" srcOrd="0" destOrd="0" presId="urn:microsoft.com/office/officeart/2005/8/layout/process4"/>
    <dgm:cxn modelId="{1E0E185C-D663-4726-843C-83C93FE5B2DE}" type="presParOf" srcId="{E7F16081-A528-4703-9F21-FF610635E9D2}" destId="{74021BB8-6620-45BC-A323-33ABAAEC94EC}" srcOrd="1" destOrd="0" presId="urn:microsoft.com/office/officeart/2005/8/layout/process4"/>
    <dgm:cxn modelId="{C843A463-FB89-42B1-9A03-5FB7F425937D}" type="presParOf" srcId="{E7F16081-A528-4703-9F21-FF610635E9D2}" destId="{720FC506-7925-41B5-B466-FD015CD7B94C}" srcOrd="2" destOrd="0" presId="urn:microsoft.com/office/officeart/2005/8/layout/process4"/>
    <dgm:cxn modelId="{FD9DBC9E-0ADD-4F4E-BAF1-0D52C1F591AC}" type="presParOf" srcId="{720FC506-7925-41B5-B466-FD015CD7B94C}" destId="{E18E2100-8DFE-4C43-9F44-13AD57903E6A}" srcOrd="0" destOrd="0" presId="urn:microsoft.com/office/officeart/2005/8/layout/process4"/>
    <dgm:cxn modelId="{87E2A041-2067-41EA-801D-30CBCC5DCBD5}" type="presParOf" srcId="{E7F16081-A528-4703-9F21-FF610635E9D2}" destId="{05C90657-5FAC-4220-9ABE-17677B34C9EF}" srcOrd="3" destOrd="0" presId="urn:microsoft.com/office/officeart/2005/8/layout/process4"/>
    <dgm:cxn modelId="{FA2D662F-7A3F-4212-8E64-34A50940BA30}" type="presParOf" srcId="{E7F16081-A528-4703-9F21-FF610635E9D2}" destId="{6FFEEDE8-07A6-41E3-9C28-7809E03B7109}" srcOrd="4" destOrd="0" presId="urn:microsoft.com/office/officeart/2005/8/layout/process4"/>
    <dgm:cxn modelId="{95DF4908-FA31-4138-9EA8-35313F15B882}" type="presParOf" srcId="{6FFEEDE8-07A6-41E3-9C28-7809E03B7109}" destId="{AB9879AD-FF2E-4BC3-B7F1-6E1C688B4E0B}" srcOrd="0" destOrd="0" presId="urn:microsoft.com/office/officeart/2005/8/layout/process4"/>
    <dgm:cxn modelId="{A4EAAB42-A04F-43BA-B766-AED5F46C17AC}" type="presParOf" srcId="{E7F16081-A528-4703-9F21-FF610635E9D2}" destId="{4B2C845E-A666-4C82-A45C-E455AA17D0F9}" srcOrd="5" destOrd="0" presId="urn:microsoft.com/office/officeart/2005/8/layout/process4"/>
    <dgm:cxn modelId="{8D82F0E8-5B80-41FE-920A-7605D41606E4}" type="presParOf" srcId="{E7F16081-A528-4703-9F21-FF610635E9D2}" destId="{7578E05E-43AC-40CD-AA6B-C8C20AFF031E}" srcOrd="6" destOrd="0" presId="urn:microsoft.com/office/officeart/2005/8/layout/process4"/>
    <dgm:cxn modelId="{506782AE-EF7D-4954-A851-01A98B9FB0EF}" type="presParOf" srcId="{7578E05E-43AC-40CD-AA6B-C8C20AFF031E}" destId="{13F1D08D-AE62-43CC-B687-81878D307DD3}" srcOrd="0" destOrd="0" presId="urn:microsoft.com/office/officeart/2005/8/layout/process4"/>
    <dgm:cxn modelId="{7930D71C-688B-43AD-9928-75C3D605A56F}" type="presParOf" srcId="{E7F16081-A528-4703-9F21-FF610635E9D2}" destId="{15B78FC6-2EE7-4FD8-B8D0-19E1BDF6352B}" srcOrd="7" destOrd="0" presId="urn:microsoft.com/office/officeart/2005/8/layout/process4"/>
    <dgm:cxn modelId="{0B6FC5C8-26AA-4AD4-A01A-A06F14759ECE}" type="presParOf" srcId="{E7F16081-A528-4703-9F21-FF610635E9D2}" destId="{D9A60825-30D7-4B57-86DC-5C3FF325FE1D}" srcOrd="8" destOrd="0" presId="urn:microsoft.com/office/officeart/2005/8/layout/process4"/>
    <dgm:cxn modelId="{C1758636-BCA1-4C29-BCF0-87A9E467F4C3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2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Builder Navigation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CRO Headers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Page Building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Elements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0B180760-A807-4567-A8FC-0E0A3D318AB6}" type="presOf" srcId="{78B8E9D8-8E5C-4AB3-967B-0B80ABEB5A0D}" destId="{F31DBD4F-D68C-4EC2-814B-CD97EB7412D5}" srcOrd="0" destOrd="0" presId="urn:microsoft.com/office/officeart/2005/8/layout/process4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B2D49E1C-364C-4462-A53D-CE3CB2E0F6F1}" type="presOf" srcId="{18896E52-DD45-4023-B78F-DB3551D897DB}" destId="{78ED5F90-7DE3-45DF-B64E-0EFF40AC4075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EE9CF8CB-AA69-4551-8F77-C84594158BB3}" type="presOf" srcId="{861AED36-A195-4E49-9B05-F71B3DB468DF}" destId="{13F1D08D-AE62-43CC-B687-81878D307DD3}" srcOrd="0" destOrd="0" presId="urn:microsoft.com/office/officeart/2005/8/layout/process4"/>
    <dgm:cxn modelId="{00E0B7E4-5591-4D3B-92D7-BC1169320A73}" type="presOf" srcId="{838EC071-E7E0-40EB-9BC4-BF8F1617976D}" destId="{AB9879AD-FF2E-4BC3-B7F1-6E1C688B4E0B}" srcOrd="0" destOrd="0" presId="urn:microsoft.com/office/officeart/2005/8/layout/process4"/>
    <dgm:cxn modelId="{4F9561D4-5FE7-4580-9CFB-51F40808AB0E}" type="presOf" srcId="{9E41FC3B-0967-43F2-95F5-3194B06BDF89}" destId="{E7F16081-A528-4703-9F21-FF610635E9D2}" srcOrd="0" destOrd="0" presId="urn:microsoft.com/office/officeart/2005/8/layout/process4"/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47C1D19F-2503-4E51-B28A-B60A0E3F4316}" type="presOf" srcId="{44F1F3A7-A5EF-4287-8B83-960F857A4318}" destId="{E18E2100-8DFE-4C43-9F44-13AD57903E6A}" srcOrd="0" destOrd="0" presId="urn:microsoft.com/office/officeart/2005/8/layout/process4"/>
    <dgm:cxn modelId="{0543B69E-17C9-49C6-BED9-507A4CDA8651}" type="presParOf" srcId="{E7F16081-A528-4703-9F21-FF610635E9D2}" destId="{D96B0F14-A744-4AE0-B851-FC43BDBD9D4D}" srcOrd="0" destOrd="0" presId="urn:microsoft.com/office/officeart/2005/8/layout/process4"/>
    <dgm:cxn modelId="{B4B881F6-24A8-4EE8-9A47-3EE7C65A7436}" type="presParOf" srcId="{D96B0F14-A744-4AE0-B851-FC43BDBD9D4D}" destId="{78ED5F90-7DE3-45DF-B64E-0EFF40AC4075}" srcOrd="0" destOrd="0" presId="urn:microsoft.com/office/officeart/2005/8/layout/process4"/>
    <dgm:cxn modelId="{344730E5-006F-479D-8D78-A325A05BFB83}" type="presParOf" srcId="{E7F16081-A528-4703-9F21-FF610635E9D2}" destId="{74021BB8-6620-45BC-A323-33ABAAEC94EC}" srcOrd="1" destOrd="0" presId="urn:microsoft.com/office/officeart/2005/8/layout/process4"/>
    <dgm:cxn modelId="{145D9344-1C34-466A-A268-793A1A0AE1CE}" type="presParOf" srcId="{E7F16081-A528-4703-9F21-FF610635E9D2}" destId="{720FC506-7925-41B5-B466-FD015CD7B94C}" srcOrd="2" destOrd="0" presId="urn:microsoft.com/office/officeart/2005/8/layout/process4"/>
    <dgm:cxn modelId="{D3D37A75-1EB1-4F71-943C-00ABB32E1A74}" type="presParOf" srcId="{720FC506-7925-41B5-B466-FD015CD7B94C}" destId="{E18E2100-8DFE-4C43-9F44-13AD57903E6A}" srcOrd="0" destOrd="0" presId="urn:microsoft.com/office/officeart/2005/8/layout/process4"/>
    <dgm:cxn modelId="{77E61239-9817-4F51-939C-BF23161842A0}" type="presParOf" srcId="{E7F16081-A528-4703-9F21-FF610635E9D2}" destId="{05C90657-5FAC-4220-9ABE-17677B34C9EF}" srcOrd="3" destOrd="0" presId="urn:microsoft.com/office/officeart/2005/8/layout/process4"/>
    <dgm:cxn modelId="{AD82E85C-B26B-4119-B32C-A1682F3F2E03}" type="presParOf" srcId="{E7F16081-A528-4703-9F21-FF610635E9D2}" destId="{6FFEEDE8-07A6-41E3-9C28-7809E03B7109}" srcOrd="4" destOrd="0" presId="urn:microsoft.com/office/officeart/2005/8/layout/process4"/>
    <dgm:cxn modelId="{B1859ACC-9F5B-429C-A583-36A8AF0D6E10}" type="presParOf" srcId="{6FFEEDE8-07A6-41E3-9C28-7809E03B7109}" destId="{AB9879AD-FF2E-4BC3-B7F1-6E1C688B4E0B}" srcOrd="0" destOrd="0" presId="urn:microsoft.com/office/officeart/2005/8/layout/process4"/>
    <dgm:cxn modelId="{89B96683-37B8-4712-A04A-217AA52A5CF3}" type="presParOf" srcId="{E7F16081-A528-4703-9F21-FF610635E9D2}" destId="{4B2C845E-A666-4C82-A45C-E455AA17D0F9}" srcOrd="5" destOrd="0" presId="urn:microsoft.com/office/officeart/2005/8/layout/process4"/>
    <dgm:cxn modelId="{A43FB409-4C40-4540-945E-4E7825653874}" type="presParOf" srcId="{E7F16081-A528-4703-9F21-FF610635E9D2}" destId="{7578E05E-43AC-40CD-AA6B-C8C20AFF031E}" srcOrd="6" destOrd="0" presId="urn:microsoft.com/office/officeart/2005/8/layout/process4"/>
    <dgm:cxn modelId="{40A04B93-A0BB-45D5-AD27-470BE6AD5644}" type="presParOf" srcId="{7578E05E-43AC-40CD-AA6B-C8C20AFF031E}" destId="{13F1D08D-AE62-43CC-B687-81878D307DD3}" srcOrd="0" destOrd="0" presId="urn:microsoft.com/office/officeart/2005/8/layout/process4"/>
    <dgm:cxn modelId="{BAEE18BA-F37B-45E6-909A-B68CB224BCCE}" type="presParOf" srcId="{E7F16081-A528-4703-9F21-FF610635E9D2}" destId="{15B78FC6-2EE7-4FD8-B8D0-19E1BDF6352B}" srcOrd="7" destOrd="0" presId="urn:microsoft.com/office/officeart/2005/8/layout/process4"/>
    <dgm:cxn modelId="{9D1B3B5B-6935-44DE-AF62-57DBC0028090}" type="presParOf" srcId="{E7F16081-A528-4703-9F21-FF610635E9D2}" destId="{D9A60825-30D7-4B57-86DC-5C3FF325FE1D}" srcOrd="8" destOrd="0" presId="urn:microsoft.com/office/officeart/2005/8/layout/process4"/>
    <dgm:cxn modelId="{144555CE-9A41-4665-B6F0-F7DFCFE137F1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2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Builder Navigation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CRO Headers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Page Building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Elements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56CAB6CE-EE60-4405-8B90-88AF3BAB3D94}" type="presOf" srcId="{78B8E9D8-8E5C-4AB3-967B-0B80ABEB5A0D}" destId="{F31DBD4F-D68C-4EC2-814B-CD97EB7412D5}" srcOrd="0" destOrd="0" presId="urn:microsoft.com/office/officeart/2005/8/layout/process4"/>
    <dgm:cxn modelId="{30604FA4-DB3D-437B-B5D6-0A2807855C53}" type="presOf" srcId="{44F1F3A7-A5EF-4287-8B83-960F857A4318}" destId="{E18E2100-8DFE-4C43-9F44-13AD57903E6A}" srcOrd="0" destOrd="0" presId="urn:microsoft.com/office/officeart/2005/8/layout/process4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FA83D875-6300-43C9-925D-A0DF538ADA8B}" type="presOf" srcId="{861AED36-A195-4E49-9B05-F71B3DB468DF}" destId="{13F1D08D-AE62-43CC-B687-81878D307DD3}" srcOrd="0" destOrd="0" presId="urn:microsoft.com/office/officeart/2005/8/layout/process4"/>
    <dgm:cxn modelId="{F54CB288-18C4-4F75-842B-88888F142492}" type="presOf" srcId="{9E41FC3B-0967-43F2-95F5-3194B06BDF89}" destId="{E7F16081-A528-4703-9F21-FF610635E9D2}" srcOrd="0" destOrd="0" presId="urn:microsoft.com/office/officeart/2005/8/layout/process4"/>
    <dgm:cxn modelId="{DAB0C4F5-14D6-44A9-8D59-5DECE4B96263}" type="presOf" srcId="{18896E52-DD45-4023-B78F-DB3551D897DB}" destId="{78ED5F90-7DE3-45DF-B64E-0EFF40AC4075}" srcOrd="0" destOrd="0" presId="urn:microsoft.com/office/officeart/2005/8/layout/process4"/>
    <dgm:cxn modelId="{5CCF4369-4CD5-47A4-9917-7F254B07343B}" type="presOf" srcId="{838EC071-E7E0-40EB-9BC4-BF8F1617976D}" destId="{AB9879AD-FF2E-4BC3-B7F1-6E1C688B4E0B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E2AC4392-2D8D-4DC9-BC31-89D20AFD17B9}" type="presParOf" srcId="{E7F16081-A528-4703-9F21-FF610635E9D2}" destId="{D96B0F14-A744-4AE0-B851-FC43BDBD9D4D}" srcOrd="0" destOrd="0" presId="urn:microsoft.com/office/officeart/2005/8/layout/process4"/>
    <dgm:cxn modelId="{E399D1C6-8087-447F-9131-5C1BA80BF43B}" type="presParOf" srcId="{D96B0F14-A744-4AE0-B851-FC43BDBD9D4D}" destId="{78ED5F90-7DE3-45DF-B64E-0EFF40AC4075}" srcOrd="0" destOrd="0" presId="urn:microsoft.com/office/officeart/2005/8/layout/process4"/>
    <dgm:cxn modelId="{0F39C6AB-538C-4247-A338-23E3F9415127}" type="presParOf" srcId="{E7F16081-A528-4703-9F21-FF610635E9D2}" destId="{74021BB8-6620-45BC-A323-33ABAAEC94EC}" srcOrd="1" destOrd="0" presId="urn:microsoft.com/office/officeart/2005/8/layout/process4"/>
    <dgm:cxn modelId="{E059569B-56A1-4A18-A3E7-4CF9F7C26D4F}" type="presParOf" srcId="{E7F16081-A528-4703-9F21-FF610635E9D2}" destId="{720FC506-7925-41B5-B466-FD015CD7B94C}" srcOrd="2" destOrd="0" presId="urn:microsoft.com/office/officeart/2005/8/layout/process4"/>
    <dgm:cxn modelId="{6C4635D2-3D2A-4945-A43B-4530E874A848}" type="presParOf" srcId="{720FC506-7925-41B5-B466-FD015CD7B94C}" destId="{E18E2100-8DFE-4C43-9F44-13AD57903E6A}" srcOrd="0" destOrd="0" presId="urn:microsoft.com/office/officeart/2005/8/layout/process4"/>
    <dgm:cxn modelId="{E6AB1235-2EBD-494D-9ABF-176C949C81F9}" type="presParOf" srcId="{E7F16081-A528-4703-9F21-FF610635E9D2}" destId="{05C90657-5FAC-4220-9ABE-17677B34C9EF}" srcOrd="3" destOrd="0" presId="urn:microsoft.com/office/officeart/2005/8/layout/process4"/>
    <dgm:cxn modelId="{D16AE750-42AA-47D4-AF5A-3BEFDB0917A3}" type="presParOf" srcId="{E7F16081-A528-4703-9F21-FF610635E9D2}" destId="{6FFEEDE8-07A6-41E3-9C28-7809E03B7109}" srcOrd="4" destOrd="0" presId="urn:microsoft.com/office/officeart/2005/8/layout/process4"/>
    <dgm:cxn modelId="{6821590B-295F-4FC9-8CBA-2FCC34242D2B}" type="presParOf" srcId="{6FFEEDE8-07A6-41E3-9C28-7809E03B7109}" destId="{AB9879AD-FF2E-4BC3-B7F1-6E1C688B4E0B}" srcOrd="0" destOrd="0" presId="urn:microsoft.com/office/officeart/2005/8/layout/process4"/>
    <dgm:cxn modelId="{C9FC2F7F-772F-4EA3-A8CC-7C57A200612F}" type="presParOf" srcId="{E7F16081-A528-4703-9F21-FF610635E9D2}" destId="{4B2C845E-A666-4C82-A45C-E455AA17D0F9}" srcOrd="5" destOrd="0" presId="urn:microsoft.com/office/officeart/2005/8/layout/process4"/>
    <dgm:cxn modelId="{1AAFC840-936B-4E7E-9B04-D4B8619EEFD7}" type="presParOf" srcId="{E7F16081-A528-4703-9F21-FF610635E9D2}" destId="{7578E05E-43AC-40CD-AA6B-C8C20AFF031E}" srcOrd="6" destOrd="0" presId="urn:microsoft.com/office/officeart/2005/8/layout/process4"/>
    <dgm:cxn modelId="{F83A457D-4965-4F0E-AE81-31B892AE56F6}" type="presParOf" srcId="{7578E05E-43AC-40CD-AA6B-C8C20AFF031E}" destId="{13F1D08D-AE62-43CC-B687-81878D307DD3}" srcOrd="0" destOrd="0" presId="urn:microsoft.com/office/officeart/2005/8/layout/process4"/>
    <dgm:cxn modelId="{1F604E05-2C16-4621-A15B-050686037501}" type="presParOf" srcId="{E7F16081-A528-4703-9F21-FF610635E9D2}" destId="{15B78FC6-2EE7-4FD8-B8D0-19E1BDF6352B}" srcOrd="7" destOrd="0" presId="urn:microsoft.com/office/officeart/2005/8/layout/process4"/>
    <dgm:cxn modelId="{D45D51FA-F2E5-4D3D-A3E9-14270478D4EF}" type="presParOf" srcId="{E7F16081-A528-4703-9F21-FF610635E9D2}" destId="{D9A60825-30D7-4B57-86DC-5C3FF325FE1D}" srcOrd="8" destOrd="0" presId="urn:microsoft.com/office/officeart/2005/8/layout/process4"/>
    <dgm:cxn modelId="{3D3CF989-C754-4C6C-8E4B-65B2576733D1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2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Builder Navigation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CRO Headers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Page Building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Elements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E9164549-F3D0-4D00-A46C-624B76FDC9FA}" type="presOf" srcId="{18896E52-DD45-4023-B78F-DB3551D897DB}" destId="{78ED5F90-7DE3-45DF-B64E-0EFF40AC4075}" srcOrd="0" destOrd="0" presId="urn:microsoft.com/office/officeart/2005/8/layout/process4"/>
    <dgm:cxn modelId="{F9527564-4321-43C1-B142-AE923A2E8658}" type="presOf" srcId="{78B8E9D8-8E5C-4AB3-967B-0B80ABEB5A0D}" destId="{F31DBD4F-D68C-4EC2-814B-CD97EB7412D5}" srcOrd="0" destOrd="0" presId="urn:microsoft.com/office/officeart/2005/8/layout/process4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80F882E7-EA7B-48C2-B166-F724BF62CE6B}" type="presOf" srcId="{44F1F3A7-A5EF-4287-8B83-960F857A4318}" destId="{E18E2100-8DFE-4C43-9F44-13AD57903E6A}" srcOrd="0" destOrd="0" presId="urn:microsoft.com/office/officeart/2005/8/layout/process4"/>
    <dgm:cxn modelId="{7DFC7801-BD0E-44E1-8F21-5C40D3A52A8F}" type="presOf" srcId="{861AED36-A195-4E49-9B05-F71B3DB468DF}" destId="{13F1D08D-AE62-43CC-B687-81878D307DD3}" srcOrd="0" destOrd="0" presId="urn:microsoft.com/office/officeart/2005/8/layout/process4"/>
    <dgm:cxn modelId="{A9BDF6A9-3537-4017-ABBC-A5B19E2C1ECD}" type="presOf" srcId="{838EC071-E7E0-40EB-9BC4-BF8F1617976D}" destId="{AB9879AD-FF2E-4BC3-B7F1-6E1C688B4E0B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2369C6A4-4DD0-4C63-A8F5-326722A08FE9}" type="presOf" srcId="{9E41FC3B-0967-43F2-95F5-3194B06BDF89}" destId="{E7F16081-A528-4703-9F21-FF610635E9D2}" srcOrd="0" destOrd="0" presId="urn:microsoft.com/office/officeart/2005/8/layout/process4"/>
    <dgm:cxn modelId="{F9991D1E-48E6-4125-91ED-7EEC899BD988}" type="presParOf" srcId="{E7F16081-A528-4703-9F21-FF610635E9D2}" destId="{D96B0F14-A744-4AE0-B851-FC43BDBD9D4D}" srcOrd="0" destOrd="0" presId="urn:microsoft.com/office/officeart/2005/8/layout/process4"/>
    <dgm:cxn modelId="{A56CF31E-5592-4464-9DD3-0DF0BC3AB4E3}" type="presParOf" srcId="{D96B0F14-A744-4AE0-B851-FC43BDBD9D4D}" destId="{78ED5F90-7DE3-45DF-B64E-0EFF40AC4075}" srcOrd="0" destOrd="0" presId="urn:microsoft.com/office/officeart/2005/8/layout/process4"/>
    <dgm:cxn modelId="{DBCA7FD1-E643-4DA7-9608-9DB4A99493C3}" type="presParOf" srcId="{E7F16081-A528-4703-9F21-FF610635E9D2}" destId="{74021BB8-6620-45BC-A323-33ABAAEC94EC}" srcOrd="1" destOrd="0" presId="urn:microsoft.com/office/officeart/2005/8/layout/process4"/>
    <dgm:cxn modelId="{C6CEFC97-0FD5-4340-AD87-F0BD2B6834D9}" type="presParOf" srcId="{E7F16081-A528-4703-9F21-FF610635E9D2}" destId="{720FC506-7925-41B5-B466-FD015CD7B94C}" srcOrd="2" destOrd="0" presId="urn:microsoft.com/office/officeart/2005/8/layout/process4"/>
    <dgm:cxn modelId="{4C1740B4-2C95-4C8B-B818-5411E948125C}" type="presParOf" srcId="{720FC506-7925-41B5-B466-FD015CD7B94C}" destId="{E18E2100-8DFE-4C43-9F44-13AD57903E6A}" srcOrd="0" destOrd="0" presId="urn:microsoft.com/office/officeart/2005/8/layout/process4"/>
    <dgm:cxn modelId="{13A68C7A-5F93-49E2-9444-38E1EA912ABB}" type="presParOf" srcId="{E7F16081-A528-4703-9F21-FF610635E9D2}" destId="{05C90657-5FAC-4220-9ABE-17677B34C9EF}" srcOrd="3" destOrd="0" presId="urn:microsoft.com/office/officeart/2005/8/layout/process4"/>
    <dgm:cxn modelId="{EED3168D-EE37-4D7E-B5E1-0B572336AA4E}" type="presParOf" srcId="{E7F16081-A528-4703-9F21-FF610635E9D2}" destId="{6FFEEDE8-07A6-41E3-9C28-7809E03B7109}" srcOrd="4" destOrd="0" presId="urn:microsoft.com/office/officeart/2005/8/layout/process4"/>
    <dgm:cxn modelId="{883A0C49-0DBE-47A2-822A-C72CD358A391}" type="presParOf" srcId="{6FFEEDE8-07A6-41E3-9C28-7809E03B7109}" destId="{AB9879AD-FF2E-4BC3-B7F1-6E1C688B4E0B}" srcOrd="0" destOrd="0" presId="urn:microsoft.com/office/officeart/2005/8/layout/process4"/>
    <dgm:cxn modelId="{4AD3CBEB-5C93-4AEC-ACD1-ACBBAD85FA8E}" type="presParOf" srcId="{E7F16081-A528-4703-9F21-FF610635E9D2}" destId="{4B2C845E-A666-4C82-A45C-E455AA17D0F9}" srcOrd="5" destOrd="0" presId="urn:microsoft.com/office/officeart/2005/8/layout/process4"/>
    <dgm:cxn modelId="{D4A4B3FD-6B56-4B31-9498-F4C03F24F2CA}" type="presParOf" srcId="{E7F16081-A528-4703-9F21-FF610635E9D2}" destId="{7578E05E-43AC-40CD-AA6B-C8C20AFF031E}" srcOrd="6" destOrd="0" presId="urn:microsoft.com/office/officeart/2005/8/layout/process4"/>
    <dgm:cxn modelId="{C61B4008-8307-4DD6-89B1-8178DAB11E9C}" type="presParOf" srcId="{7578E05E-43AC-40CD-AA6B-C8C20AFF031E}" destId="{13F1D08D-AE62-43CC-B687-81878D307DD3}" srcOrd="0" destOrd="0" presId="urn:microsoft.com/office/officeart/2005/8/layout/process4"/>
    <dgm:cxn modelId="{B0B57CB3-11CD-4BBB-81A3-EE5FAD0792A0}" type="presParOf" srcId="{E7F16081-A528-4703-9F21-FF610635E9D2}" destId="{15B78FC6-2EE7-4FD8-B8D0-19E1BDF6352B}" srcOrd="7" destOrd="0" presId="urn:microsoft.com/office/officeart/2005/8/layout/process4"/>
    <dgm:cxn modelId="{54635BE1-F98D-444D-B32E-A3261B4057A2}" type="presParOf" srcId="{E7F16081-A528-4703-9F21-FF610635E9D2}" destId="{D9A60825-30D7-4B57-86DC-5C3FF325FE1D}" srcOrd="8" destOrd="0" presId="urn:microsoft.com/office/officeart/2005/8/layout/process4"/>
    <dgm:cxn modelId="{4B4719C0-D83F-4C95-9771-7CC211349E49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41FC3B-0967-43F2-95F5-3194B06BDF89}" type="doc">
      <dgm:prSet loTypeId="urn:microsoft.com/office/officeart/2005/8/layout/process4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78B8E9D8-8E5C-4AB3-967B-0B80ABEB5A0D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 smtClean="0"/>
            <a:t>Webinar 2 Review</a:t>
          </a:r>
          <a:endParaRPr lang="en-US" dirty="0"/>
        </a:p>
      </dgm:t>
    </dgm:pt>
    <dgm:pt modelId="{197AD383-068E-4DBC-8280-F8F8AC06BEDA}" type="parTrans" cxnId="{2AB9DCC3-5FC6-4059-ACFD-98A4DACADBB7}">
      <dgm:prSet/>
      <dgm:spPr/>
      <dgm:t>
        <a:bodyPr/>
        <a:lstStyle/>
        <a:p>
          <a:endParaRPr lang="en-US"/>
        </a:p>
      </dgm:t>
    </dgm:pt>
    <dgm:pt modelId="{FD2768BA-5894-4951-B681-86A14D0059F4}" type="sibTrans" cxnId="{2AB9DCC3-5FC6-4059-ACFD-98A4DACADBB7}">
      <dgm:prSet/>
      <dgm:spPr/>
      <dgm:t>
        <a:bodyPr/>
        <a:lstStyle/>
        <a:p>
          <a:endParaRPr lang="en-US"/>
        </a:p>
      </dgm:t>
    </dgm:pt>
    <dgm:pt modelId="{861AED36-A195-4E49-9B05-F71B3DB468D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Builder Navigation</a:t>
          </a:r>
          <a:endParaRPr lang="en-US" dirty="0"/>
        </a:p>
      </dgm:t>
    </dgm:pt>
    <dgm:pt modelId="{FD9F65B2-6716-487B-A07D-F7C781924134}" type="parTrans" cxnId="{1C207B0B-E47B-4E6C-9BC0-30EF40996818}">
      <dgm:prSet/>
      <dgm:spPr/>
      <dgm:t>
        <a:bodyPr/>
        <a:lstStyle/>
        <a:p>
          <a:endParaRPr lang="en-US"/>
        </a:p>
      </dgm:t>
    </dgm:pt>
    <dgm:pt modelId="{0723C997-081E-4FD5-90C8-24BAAB6CAFA3}" type="sibTrans" cxnId="{1C207B0B-E47B-4E6C-9BC0-30EF40996818}">
      <dgm:prSet/>
      <dgm:spPr/>
      <dgm:t>
        <a:bodyPr/>
        <a:lstStyle/>
        <a:p>
          <a:endParaRPr lang="en-US"/>
        </a:p>
      </dgm:t>
    </dgm:pt>
    <dgm:pt modelId="{838EC071-E7E0-40EB-9BC4-BF8F1617976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CRO Headers</a:t>
          </a:r>
          <a:endParaRPr lang="en-US" dirty="0"/>
        </a:p>
      </dgm:t>
    </dgm:pt>
    <dgm:pt modelId="{356F8BD9-F0AA-43DE-992F-772BB0DF2C52}" type="parTrans" cxnId="{3078C02D-0A77-4DBD-8492-5941F7DBAB7F}">
      <dgm:prSet/>
      <dgm:spPr/>
      <dgm:t>
        <a:bodyPr/>
        <a:lstStyle/>
        <a:p>
          <a:endParaRPr lang="en-US"/>
        </a:p>
      </dgm:t>
    </dgm:pt>
    <dgm:pt modelId="{FDA25595-9726-4578-A35A-235939DCBCC2}" type="sibTrans" cxnId="{3078C02D-0A77-4DBD-8492-5941F7DBAB7F}">
      <dgm:prSet/>
      <dgm:spPr/>
      <dgm:t>
        <a:bodyPr/>
        <a:lstStyle/>
        <a:p>
          <a:endParaRPr lang="en-US"/>
        </a:p>
      </dgm:t>
    </dgm:pt>
    <dgm:pt modelId="{44F1F3A7-A5EF-4287-8B83-960F857A4318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Page Building</a:t>
          </a:r>
          <a:endParaRPr lang="en-US" dirty="0"/>
        </a:p>
      </dgm:t>
    </dgm:pt>
    <dgm:pt modelId="{0511AC75-44B9-4151-9792-BC3279784C7E}" type="parTrans" cxnId="{B7FD1F08-AB0D-4A77-9589-8AFF4C83B58B}">
      <dgm:prSet/>
      <dgm:spPr/>
      <dgm:t>
        <a:bodyPr/>
        <a:lstStyle/>
        <a:p>
          <a:endParaRPr lang="en-US"/>
        </a:p>
      </dgm:t>
    </dgm:pt>
    <dgm:pt modelId="{CAC68873-A69D-4723-93CE-224BCC19EF13}" type="sibTrans" cxnId="{B7FD1F08-AB0D-4A77-9589-8AFF4C83B58B}">
      <dgm:prSet/>
      <dgm:spPr/>
      <dgm:t>
        <a:bodyPr/>
        <a:lstStyle/>
        <a:p>
          <a:endParaRPr lang="en-US"/>
        </a:p>
      </dgm:t>
    </dgm:pt>
    <dgm:pt modelId="{18896E52-DD45-4023-B78F-DB3551D897D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Elements</a:t>
          </a:r>
          <a:endParaRPr lang="en-US" dirty="0"/>
        </a:p>
      </dgm:t>
    </dgm:pt>
    <dgm:pt modelId="{C886227A-AA94-48F4-B64D-CEE2D9CA1654}" type="parTrans" cxnId="{89175084-520D-4F40-AC6E-95A4AFD8F8C1}">
      <dgm:prSet/>
      <dgm:spPr/>
      <dgm:t>
        <a:bodyPr/>
        <a:lstStyle/>
        <a:p>
          <a:endParaRPr lang="en-US"/>
        </a:p>
      </dgm:t>
    </dgm:pt>
    <dgm:pt modelId="{0F1E2498-CBBF-4078-97D8-DF71C6778FDC}" type="sibTrans" cxnId="{89175084-520D-4F40-AC6E-95A4AFD8F8C1}">
      <dgm:prSet/>
      <dgm:spPr/>
      <dgm:t>
        <a:bodyPr/>
        <a:lstStyle/>
        <a:p>
          <a:endParaRPr lang="en-US"/>
        </a:p>
      </dgm:t>
    </dgm:pt>
    <dgm:pt modelId="{E7F16081-A528-4703-9F21-FF610635E9D2}" type="pres">
      <dgm:prSet presAssocID="{9E41FC3B-0967-43F2-95F5-3194B06BDF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6B0F14-A744-4AE0-B851-FC43BDBD9D4D}" type="pres">
      <dgm:prSet presAssocID="{18896E52-DD45-4023-B78F-DB3551D897DB}" presName="boxAndChildren" presStyleCnt="0"/>
      <dgm:spPr/>
    </dgm:pt>
    <dgm:pt modelId="{78ED5F90-7DE3-45DF-B64E-0EFF40AC4075}" type="pres">
      <dgm:prSet presAssocID="{18896E52-DD45-4023-B78F-DB3551D897DB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021BB8-6620-45BC-A323-33ABAAEC94EC}" type="pres">
      <dgm:prSet presAssocID="{CAC68873-A69D-4723-93CE-224BCC19EF13}" presName="sp" presStyleCnt="0"/>
      <dgm:spPr/>
    </dgm:pt>
    <dgm:pt modelId="{720FC506-7925-41B5-B466-FD015CD7B94C}" type="pres">
      <dgm:prSet presAssocID="{44F1F3A7-A5EF-4287-8B83-960F857A4318}" presName="arrowAndChildren" presStyleCnt="0"/>
      <dgm:spPr/>
    </dgm:pt>
    <dgm:pt modelId="{E18E2100-8DFE-4C43-9F44-13AD57903E6A}" type="pres">
      <dgm:prSet presAssocID="{44F1F3A7-A5EF-4287-8B83-960F857A4318}" presName="parentTextArrow" presStyleLbl="node1" presStyleIdx="1" presStyleCnt="5" custLinFactNeighborY="2388"/>
      <dgm:spPr/>
      <dgm:t>
        <a:bodyPr/>
        <a:lstStyle/>
        <a:p>
          <a:endParaRPr lang="en-US"/>
        </a:p>
      </dgm:t>
    </dgm:pt>
    <dgm:pt modelId="{05C90657-5FAC-4220-9ABE-17677B34C9EF}" type="pres">
      <dgm:prSet presAssocID="{FDA25595-9726-4578-A35A-235939DCBCC2}" presName="sp" presStyleCnt="0"/>
      <dgm:spPr/>
    </dgm:pt>
    <dgm:pt modelId="{6FFEEDE8-07A6-41E3-9C28-7809E03B7109}" type="pres">
      <dgm:prSet presAssocID="{838EC071-E7E0-40EB-9BC4-BF8F1617976D}" presName="arrowAndChildren" presStyleCnt="0"/>
      <dgm:spPr/>
    </dgm:pt>
    <dgm:pt modelId="{AB9879AD-FF2E-4BC3-B7F1-6E1C688B4E0B}" type="pres">
      <dgm:prSet presAssocID="{838EC071-E7E0-40EB-9BC4-BF8F1617976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B2C845E-A666-4C82-A45C-E455AA17D0F9}" type="pres">
      <dgm:prSet presAssocID="{0723C997-081E-4FD5-90C8-24BAAB6CAFA3}" presName="sp" presStyleCnt="0"/>
      <dgm:spPr/>
    </dgm:pt>
    <dgm:pt modelId="{7578E05E-43AC-40CD-AA6B-C8C20AFF031E}" type="pres">
      <dgm:prSet presAssocID="{861AED36-A195-4E49-9B05-F71B3DB468DF}" presName="arrowAndChildren" presStyleCnt="0"/>
      <dgm:spPr/>
    </dgm:pt>
    <dgm:pt modelId="{13F1D08D-AE62-43CC-B687-81878D307DD3}" type="pres">
      <dgm:prSet presAssocID="{861AED36-A195-4E49-9B05-F71B3DB468DF}" presName="parentTextArrow" presStyleLbl="node1" presStyleIdx="3" presStyleCnt="5" custLinFactNeighborY="-137"/>
      <dgm:spPr/>
      <dgm:t>
        <a:bodyPr/>
        <a:lstStyle/>
        <a:p>
          <a:endParaRPr lang="en-US"/>
        </a:p>
      </dgm:t>
    </dgm:pt>
    <dgm:pt modelId="{15B78FC6-2EE7-4FD8-B8D0-19E1BDF6352B}" type="pres">
      <dgm:prSet presAssocID="{FD2768BA-5894-4951-B681-86A14D0059F4}" presName="sp" presStyleCnt="0"/>
      <dgm:spPr/>
    </dgm:pt>
    <dgm:pt modelId="{D9A60825-30D7-4B57-86DC-5C3FF325FE1D}" type="pres">
      <dgm:prSet presAssocID="{78B8E9D8-8E5C-4AB3-967B-0B80ABEB5A0D}" presName="arrowAndChildren" presStyleCnt="0"/>
      <dgm:spPr/>
    </dgm:pt>
    <dgm:pt modelId="{F31DBD4F-D68C-4EC2-814B-CD97EB7412D5}" type="pres">
      <dgm:prSet presAssocID="{78B8E9D8-8E5C-4AB3-967B-0B80ABEB5A0D}" presName="parentTextArrow" presStyleLbl="node1" presStyleIdx="4" presStyleCnt="5" custLinFactNeighborY="2651"/>
      <dgm:spPr/>
      <dgm:t>
        <a:bodyPr/>
        <a:lstStyle/>
        <a:p>
          <a:endParaRPr lang="en-US"/>
        </a:p>
      </dgm:t>
    </dgm:pt>
  </dgm:ptLst>
  <dgm:cxnLst>
    <dgm:cxn modelId="{D67B5990-3715-4E7D-AFEF-B997999F5471}" type="presOf" srcId="{44F1F3A7-A5EF-4287-8B83-960F857A4318}" destId="{E18E2100-8DFE-4C43-9F44-13AD57903E6A}" srcOrd="0" destOrd="0" presId="urn:microsoft.com/office/officeart/2005/8/layout/process4"/>
    <dgm:cxn modelId="{1C207B0B-E47B-4E6C-9BC0-30EF40996818}" srcId="{9E41FC3B-0967-43F2-95F5-3194B06BDF89}" destId="{861AED36-A195-4E49-9B05-F71B3DB468DF}" srcOrd="1" destOrd="0" parTransId="{FD9F65B2-6716-487B-A07D-F7C781924134}" sibTransId="{0723C997-081E-4FD5-90C8-24BAAB6CAFA3}"/>
    <dgm:cxn modelId="{E5E487B5-7F17-488D-BD55-45C8D4BAAACC}" type="presOf" srcId="{861AED36-A195-4E49-9B05-F71B3DB468DF}" destId="{13F1D08D-AE62-43CC-B687-81878D307DD3}" srcOrd="0" destOrd="0" presId="urn:microsoft.com/office/officeart/2005/8/layout/process4"/>
    <dgm:cxn modelId="{84B8AC98-DF5D-45FF-BD85-A8523037A331}" type="presOf" srcId="{78B8E9D8-8E5C-4AB3-967B-0B80ABEB5A0D}" destId="{F31DBD4F-D68C-4EC2-814B-CD97EB7412D5}" srcOrd="0" destOrd="0" presId="urn:microsoft.com/office/officeart/2005/8/layout/process4"/>
    <dgm:cxn modelId="{9AF93FF9-9DAA-4603-B3F8-46CBDF752F75}" type="presOf" srcId="{838EC071-E7E0-40EB-9BC4-BF8F1617976D}" destId="{AB9879AD-FF2E-4BC3-B7F1-6E1C688B4E0B}" srcOrd="0" destOrd="0" presId="urn:microsoft.com/office/officeart/2005/8/layout/process4"/>
    <dgm:cxn modelId="{2AB9DCC3-5FC6-4059-ACFD-98A4DACADBB7}" srcId="{9E41FC3B-0967-43F2-95F5-3194B06BDF89}" destId="{78B8E9D8-8E5C-4AB3-967B-0B80ABEB5A0D}" srcOrd="0" destOrd="0" parTransId="{197AD383-068E-4DBC-8280-F8F8AC06BEDA}" sibTransId="{FD2768BA-5894-4951-B681-86A14D0059F4}"/>
    <dgm:cxn modelId="{3078C02D-0A77-4DBD-8492-5941F7DBAB7F}" srcId="{9E41FC3B-0967-43F2-95F5-3194B06BDF89}" destId="{838EC071-E7E0-40EB-9BC4-BF8F1617976D}" srcOrd="2" destOrd="0" parTransId="{356F8BD9-F0AA-43DE-992F-772BB0DF2C52}" sibTransId="{FDA25595-9726-4578-A35A-235939DCBCC2}"/>
    <dgm:cxn modelId="{B7FD1F08-AB0D-4A77-9589-8AFF4C83B58B}" srcId="{9E41FC3B-0967-43F2-95F5-3194B06BDF89}" destId="{44F1F3A7-A5EF-4287-8B83-960F857A4318}" srcOrd="3" destOrd="0" parTransId="{0511AC75-44B9-4151-9792-BC3279784C7E}" sibTransId="{CAC68873-A69D-4723-93CE-224BCC19EF13}"/>
    <dgm:cxn modelId="{89175084-520D-4F40-AC6E-95A4AFD8F8C1}" srcId="{9E41FC3B-0967-43F2-95F5-3194B06BDF89}" destId="{18896E52-DD45-4023-B78F-DB3551D897DB}" srcOrd="4" destOrd="0" parTransId="{C886227A-AA94-48F4-B64D-CEE2D9CA1654}" sibTransId="{0F1E2498-CBBF-4078-97D8-DF71C6778FDC}"/>
    <dgm:cxn modelId="{BA896D79-F698-48EA-ACC9-00BBAB978F20}" type="presOf" srcId="{9E41FC3B-0967-43F2-95F5-3194B06BDF89}" destId="{E7F16081-A528-4703-9F21-FF610635E9D2}" srcOrd="0" destOrd="0" presId="urn:microsoft.com/office/officeart/2005/8/layout/process4"/>
    <dgm:cxn modelId="{22D40514-876A-41D3-9B33-171C7E8EDC40}" type="presOf" srcId="{18896E52-DD45-4023-B78F-DB3551D897DB}" destId="{78ED5F90-7DE3-45DF-B64E-0EFF40AC4075}" srcOrd="0" destOrd="0" presId="urn:microsoft.com/office/officeart/2005/8/layout/process4"/>
    <dgm:cxn modelId="{52EE71D7-F3DD-4E13-ACAB-3219367B9EEE}" type="presParOf" srcId="{E7F16081-A528-4703-9F21-FF610635E9D2}" destId="{D96B0F14-A744-4AE0-B851-FC43BDBD9D4D}" srcOrd="0" destOrd="0" presId="urn:microsoft.com/office/officeart/2005/8/layout/process4"/>
    <dgm:cxn modelId="{436B5063-1854-42CC-A17E-D44A1E3F02CE}" type="presParOf" srcId="{D96B0F14-A744-4AE0-B851-FC43BDBD9D4D}" destId="{78ED5F90-7DE3-45DF-B64E-0EFF40AC4075}" srcOrd="0" destOrd="0" presId="urn:microsoft.com/office/officeart/2005/8/layout/process4"/>
    <dgm:cxn modelId="{D90C705A-091F-4CFC-B95C-720309B61777}" type="presParOf" srcId="{E7F16081-A528-4703-9F21-FF610635E9D2}" destId="{74021BB8-6620-45BC-A323-33ABAAEC94EC}" srcOrd="1" destOrd="0" presId="urn:microsoft.com/office/officeart/2005/8/layout/process4"/>
    <dgm:cxn modelId="{2A7A3DCC-E833-4410-AFBD-78D3D9AB0DF0}" type="presParOf" srcId="{E7F16081-A528-4703-9F21-FF610635E9D2}" destId="{720FC506-7925-41B5-B466-FD015CD7B94C}" srcOrd="2" destOrd="0" presId="urn:microsoft.com/office/officeart/2005/8/layout/process4"/>
    <dgm:cxn modelId="{40F91D05-ACD6-4F4A-A0ED-E3984BAC74CD}" type="presParOf" srcId="{720FC506-7925-41B5-B466-FD015CD7B94C}" destId="{E18E2100-8DFE-4C43-9F44-13AD57903E6A}" srcOrd="0" destOrd="0" presId="urn:microsoft.com/office/officeart/2005/8/layout/process4"/>
    <dgm:cxn modelId="{CF6519DC-50B9-4D3F-A3C9-163193DB5B14}" type="presParOf" srcId="{E7F16081-A528-4703-9F21-FF610635E9D2}" destId="{05C90657-5FAC-4220-9ABE-17677B34C9EF}" srcOrd="3" destOrd="0" presId="urn:microsoft.com/office/officeart/2005/8/layout/process4"/>
    <dgm:cxn modelId="{49E73CEE-12EA-4363-BEED-172AD463FAAD}" type="presParOf" srcId="{E7F16081-A528-4703-9F21-FF610635E9D2}" destId="{6FFEEDE8-07A6-41E3-9C28-7809E03B7109}" srcOrd="4" destOrd="0" presId="urn:microsoft.com/office/officeart/2005/8/layout/process4"/>
    <dgm:cxn modelId="{971F5178-43CB-4271-A88C-47ABB5EC81E1}" type="presParOf" srcId="{6FFEEDE8-07A6-41E3-9C28-7809E03B7109}" destId="{AB9879AD-FF2E-4BC3-B7F1-6E1C688B4E0B}" srcOrd="0" destOrd="0" presId="urn:microsoft.com/office/officeart/2005/8/layout/process4"/>
    <dgm:cxn modelId="{97401356-91C7-43B1-8E2F-22D2EEA49147}" type="presParOf" srcId="{E7F16081-A528-4703-9F21-FF610635E9D2}" destId="{4B2C845E-A666-4C82-A45C-E455AA17D0F9}" srcOrd="5" destOrd="0" presId="urn:microsoft.com/office/officeart/2005/8/layout/process4"/>
    <dgm:cxn modelId="{7A1C5D76-C87F-442E-AB07-18E293285300}" type="presParOf" srcId="{E7F16081-A528-4703-9F21-FF610635E9D2}" destId="{7578E05E-43AC-40CD-AA6B-C8C20AFF031E}" srcOrd="6" destOrd="0" presId="urn:microsoft.com/office/officeart/2005/8/layout/process4"/>
    <dgm:cxn modelId="{8C8BEE5F-25E6-4F2D-86D3-94BAF11B06D1}" type="presParOf" srcId="{7578E05E-43AC-40CD-AA6B-C8C20AFF031E}" destId="{13F1D08D-AE62-43CC-B687-81878D307DD3}" srcOrd="0" destOrd="0" presId="urn:microsoft.com/office/officeart/2005/8/layout/process4"/>
    <dgm:cxn modelId="{5E6B642C-A4E5-436F-BCC3-873744A2373A}" type="presParOf" srcId="{E7F16081-A528-4703-9F21-FF610635E9D2}" destId="{15B78FC6-2EE7-4FD8-B8D0-19E1BDF6352B}" srcOrd="7" destOrd="0" presId="urn:microsoft.com/office/officeart/2005/8/layout/process4"/>
    <dgm:cxn modelId="{90201DB8-4499-4EEA-925A-590A5F6A5C28}" type="presParOf" srcId="{E7F16081-A528-4703-9F21-FF610635E9D2}" destId="{D9A60825-30D7-4B57-86DC-5C3FF325FE1D}" srcOrd="8" destOrd="0" presId="urn:microsoft.com/office/officeart/2005/8/layout/process4"/>
    <dgm:cxn modelId="{A5C10992-CCD7-4224-A42D-21420142D4D8}" type="presParOf" srcId="{D9A60825-30D7-4B57-86DC-5C3FF325FE1D}" destId="{F31DBD4F-D68C-4EC2-814B-CD97EB7412D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Elements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Page Building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CRO Headers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Builder Navigation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2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Elements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Page Building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CRO Headers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Builder Navigation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2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Elements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Page Building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CRO Headers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Builder Navigation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2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Elements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Page Building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CRO Headers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Builder Navigation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2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Elements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Page Building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CRO Headers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Builder Navigation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2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Elements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Page Building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CRO Headers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Builder Navigation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2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D5F90-7DE3-45DF-B64E-0EFF40AC4075}">
      <dsp:nvSpPr>
        <dsp:cNvPr id="0" name=""/>
        <dsp:cNvSpPr/>
      </dsp:nvSpPr>
      <dsp:spPr>
        <a:xfrm>
          <a:off x="0" y="2666245"/>
          <a:ext cx="2057400" cy="43741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Elements</a:t>
          </a:r>
          <a:endParaRPr lang="en-US" sz="1500" kern="1200" dirty="0"/>
        </a:p>
      </dsp:txBody>
      <dsp:txXfrm>
        <a:off x="0" y="2666245"/>
        <a:ext cx="2057400" cy="437419"/>
      </dsp:txXfrm>
    </dsp:sp>
    <dsp:sp modelId="{E18E2100-8DFE-4C43-9F44-13AD57903E6A}">
      <dsp:nvSpPr>
        <dsp:cNvPr id="0" name=""/>
        <dsp:cNvSpPr/>
      </dsp:nvSpPr>
      <dsp:spPr>
        <a:xfrm rot="10800000">
          <a:off x="0" y="2016120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Page Building</a:t>
          </a:r>
          <a:endParaRPr lang="en-US" sz="1500" kern="1200" dirty="0"/>
        </a:p>
      </dsp:txBody>
      <dsp:txXfrm rot="10800000">
        <a:off x="0" y="2016120"/>
        <a:ext cx="2057400" cy="437133"/>
      </dsp:txXfrm>
    </dsp:sp>
    <dsp:sp modelId="{AB9879AD-FF2E-4BC3-B7F1-6E1C688B4E0B}">
      <dsp:nvSpPr>
        <dsp:cNvPr id="0" name=""/>
        <dsp:cNvSpPr/>
      </dsp:nvSpPr>
      <dsp:spPr>
        <a:xfrm rot="10800000">
          <a:off x="0" y="1333865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CRO Headers</a:t>
          </a:r>
          <a:endParaRPr lang="en-US" sz="1500" kern="1200" dirty="0"/>
        </a:p>
      </dsp:txBody>
      <dsp:txXfrm rot="10800000">
        <a:off x="0" y="1333865"/>
        <a:ext cx="2057400" cy="437133"/>
      </dsp:txXfrm>
    </dsp:sp>
    <dsp:sp modelId="{13F1D08D-AE62-43CC-B687-81878D307DD3}">
      <dsp:nvSpPr>
        <dsp:cNvPr id="0" name=""/>
        <dsp:cNvSpPr/>
      </dsp:nvSpPr>
      <dsp:spPr>
        <a:xfrm rot="10800000">
          <a:off x="0" y="666753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Builder Navigation</a:t>
          </a:r>
          <a:endParaRPr lang="en-US" sz="1500" kern="1200" dirty="0"/>
        </a:p>
      </dsp:txBody>
      <dsp:txXfrm rot="10800000">
        <a:off x="0" y="666753"/>
        <a:ext cx="2057400" cy="437133"/>
      </dsp:txXfrm>
    </dsp:sp>
    <dsp:sp modelId="{F31DBD4F-D68C-4EC2-814B-CD97EB7412D5}">
      <dsp:nvSpPr>
        <dsp:cNvPr id="0" name=""/>
        <dsp:cNvSpPr/>
      </dsp:nvSpPr>
      <dsp:spPr>
        <a:xfrm rot="10800000">
          <a:off x="0" y="19318"/>
          <a:ext cx="2057400" cy="672751"/>
        </a:xfrm>
        <a:prstGeom prst="upArrowCallou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Webinar 2 Review</a:t>
          </a:r>
          <a:endParaRPr lang="en-US" sz="1500" kern="1200" dirty="0"/>
        </a:p>
      </dsp:txBody>
      <dsp:txXfrm rot="10800000">
        <a:off x="0" y="19318"/>
        <a:ext cx="2057400" cy="437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A8B438-7FD7-42C8-AB84-DF930719018E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7CA458-936A-489A-BFCA-5FCCC4CE43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6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CFBD7F-9E16-44FD-82AE-90480E20FABE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79A258-DC2A-4574-9F92-A534A5E1AD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31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9D997A-E730-43E9-A530-7173BA7B6000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F6898-ABBB-4756-9D84-D55A754205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C2E19D-DF27-4E89-AEDA-10BF72BC7929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DC39A-DA30-4568-96E6-1010D183F7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21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0679F2-C2D2-4E53-A2AC-1167C8C5EC2E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2D859-8804-48B0-B1A1-284CCCE27E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6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DDF4FB-A87D-4B84-BE9B-3B5931ADFD12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ABD09-F2E5-4785-AC1C-537B43BD9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6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C7FA80-F08A-4B50-AE60-B8375AB90FD9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F59A7-194D-4EF2-A2C6-53AC2557A5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3748E6-7B01-498B-A25B-8439DC0924E6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5F45B-15EF-4DFB-BD46-17A6FD0AA6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5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B8F8F-204D-47B4-9907-D624AE6B63D4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F3F6B-CB4F-48D2-985E-55646BBABE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2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BB0C7C-9568-4B2B-9D04-1B58AC1A3884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2A4EE-62EF-4ADC-8D5A-BD5C43977C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71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10289E-1CA6-48C8-8D77-B21C50F8E509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9F03A-7EC4-4CF1-8CBD-23F8A39E1F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90E4E4-41C2-4237-944B-795D0D4F3192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C0BA0-FBD0-47E7-8724-C6DAFCF322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40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DC0255-88F6-47B4-9A75-7D9E408EC45B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FE170-7FC8-4103-B93D-C837DDA0F0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7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4DE2185C-D9C9-4E75-A197-88713376166C}" type="datetime1">
              <a:rPr lang="en-US"/>
              <a:pPr/>
              <a:t>10/4/2011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05653EB0-636B-4FA3-BD33-991BD086B4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CREX_INTRO_SCRN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61974" y="1600200"/>
            <a:ext cx="5457825" cy="1323439"/>
          </a:xfrm>
          <a:prstGeom prst="rect">
            <a:avLst/>
          </a:prstGeom>
          <a:noFill/>
          <a:ln>
            <a:noFill/>
          </a:ln>
          <a:effectLst>
            <a:outerShdw blurRad="25400" dist="38100" dir="2700000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Welcome </a:t>
            </a:r>
          </a:p>
        </p:txBody>
      </p:sp>
      <p:sp>
        <p:nvSpPr>
          <p:cNvPr id="2" name="Rectangle 1"/>
          <p:cNvSpPr/>
          <p:nvPr/>
        </p:nvSpPr>
        <p:spPr>
          <a:xfrm>
            <a:off x="533400" y="2747308"/>
            <a:ext cx="807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dirty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Lab 3</a:t>
            </a:r>
            <a:r>
              <a:rPr lang="en-US" sz="5400" dirty="0" smtClean="0">
                <a:solidFill>
                  <a:schemeClr val="bg1"/>
                </a:solidFill>
                <a:latin typeface="HelveticaNeueLT Std Lt Cn"/>
                <a:ea typeface="ＭＳ Ｐゴシック" charset="-128"/>
                <a:cs typeface="HelveticaNeueLT Std Lt Cn"/>
              </a:rPr>
              <a:t>- Tips for designing a dominant website</a:t>
            </a:r>
            <a:endParaRPr lang="en-US" sz="5400" dirty="0">
              <a:solidFill>
                <a:schemeClr val="bg1"/>
              </a:solidFill>
              <a:latin typeface="HelveticaNeueLT Std Lt Cn"/>
              <a:ea typeface="ＭＳ Ｐゴシック" charset="-128"/>
              <a:cs typeface="HelveticaNeueLT Std Lt C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Lab 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808278"/>
            <a:ext cx="3657600" cy="3477875"/>
          </a:xfrm>
          <a:prstGeom prst="rect">
            <a:avLst/>
          </a:prstGeom>
          <a:noFill/>
          <a:ln w="19050">
            <a:solidFill>
              <a:srgbClr val="CE8455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>
                <a:latin typeface="HelveticaNeueLT Std Lt Cn"/>
                <a:ea typeface="ＭＳ Ｐゴシック" pitchFamily="-108" charset="-128"/>
                <a:cs typeface="ＭＳ Ｐゴシック"/>
              </a:rPr>
              <a:t>Expectations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Chat Support Available During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Webinars</a:t>
            </a: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Knowing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Your </a:t>
            </a: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Resources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HelveticaNeueLT Std Lt Cn"/>
                <a:ea typeface="ＭＳ Ｐゴシック" pitchFamily="-108" charset="-128"/>
                <a:cs typeface="ＭＳ Ｐゴシック"/>
              </a:rPr>
              <a:t>Webinar </a:t>
            </a:r>
            <a:r>
              <a:rPr lang="en-US" dirty="0" smtClean="0">
                <a:latin typeface="HelveticaNeueLT Std Lt Cn"/>
                <a:ea typeface="ＭＳ Ｐゴシック" pitchFamily="-108" charset="-128"/>
                <a:cs typeface="ＭＳ Ｐゴシック"/>
              </a:rPr>
              <a:t>Process</a:t>
            </a:r>
            <a:endParaRPr lang="en-US" dirty="0">
              <a:latin typeface="HelveticaNeueLT Std Lt Cn"/>
              <a:ea typeface="ＭＳ Ｐゴシック" pitchFamily="-108" charset="-128"/>
              <a:cs typeface="ＭＳ Ｐゴシック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953000" y="1219201"/>
            <a:ext cx="3733800" cy="2608406"/>
          </a:xfrm>
          <a:prstGeom prst="rect">
            <a:avLst/>
          </a:prstGeom>
          <a:noFill/>
          <a:ln w="19050">
            <a:solidFill>
              <a:srgbClr val="CE845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Facebook </a:t>
            </a:r>
            <a:r>
              <a:rPr lang="en-US" sz="2800" b="1" dirty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Support</a:t>
            </a:r>
            <a:endParaRPr lang="en-US" sz="32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Search: Crexendo UP Website Competition</a:t>
            </a:r>
            <a:endParaRPr lang="en-US" sz="20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endParaRPr lang="en-US" sz="2800" b="1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Online Resources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up.Crexendo.com/</a:t>
            </a:r>
            <a:r>
              <a:rPr lang="en-US" sz="2000" dirty="0" err="1" smtClean="0">
                <a:solidFill>
                  <a:schemeClr val="tx1"/>
                </a:solidFill>
                <a:latin typeface="HelveticaNeueLT Std Lt Cn"/>
                <a:ea typeface="ＭＳ Ｐゴシック" pitchFamily="-108" charset="-128"/>
                <a:cs typeface="ＭＳ Ｐゴシック"/>
              </a:rPr>
              <a:t>unr</a:t>
            </a:r>
            <a:endParaRPr lang="en-US" sz="20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endParaRPr lang="en-US" sz="2800" dirty="0">
              <a:solidFill>
                <a:schemeClr val="tx1"/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HelveticaNeueLT Std Lt Cn"/>
              <a:ea typeface="ＭＳ Ｐゴシック" pitchFamily="-108" charset="-128"/>
              <a:cs typeface="ＭＳ Ｐゴシック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3</a:t>
            </a:r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152400" y="788194"/>
            <a:ext cx="6477000" cy="368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endParaRPr lang="en-US" sz="2000" b="1" dirty="0">
              <a:latin typeface="+mn-lt"/>
              <a:ea typeface="ＭＳ Ｐゴシック" pitchFamily="-108" charset="-128"/>
              <a:cs typeface="ＭＳ Ｐゴシック"/>
            </a:endParaRPr>
          </a:p>
          <a:p>
            <a:pPr marL="514350" indent="-514350" eaLnBrk="0" hangingPunct="0">
              <a:spcBef>
                <a:spcPct val="20000"/>
              </a:spcBef>
              <a:buFont typeface="Cambria" pitchFamily="18" charset="0"/>
              <a:buNone/>
              <a:defRPr/>
            </a:pPr>
            <a:r>
              <a:rPr lang="en-US" sz="2000" b="1" dirty="0">
                <a:latin typeface="+mn-lt"/>
                <a:ea typeface="ＭＳ Ｐゴシック" pitchFamily="-108" charset="-128"/>
                <a:cs typeface="ＭＳ Ｐゴシック"/>
              </a:rPr>
              <a:t>Live presentation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Attendees are muted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Type your questions in the “Questions” window</a:t>
            </a:r>
          </a:p>
          <a:p>
            <a:pPr marL="514350" indent="-5143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ea typeface="ＭＳ Ｐゴシック" pitchFamily="-108" charset="-128"/>
                <a:cs typeface="ＭＳ Ｐゴシック"/>
              </a:rPr>
              <a:t>Questions answered live or via chat </a:t>
            </a:r>
            <a:r>
              <a:rPr lang="en-US" sz="2000" dirty="0" smtClean="0">
                <a:latin typeface="+mn-lt"/>
                <a:ea typeface="ＭＳ Ｐゴシック" pitchFamily="-108" charset="-128"/>
                <a:cs typeface="ＭＳ Ｐゴシック"/>
              </a:rPr>
              <a:t>reply</a:t>
            </a:r>
            <a:endParaRPr lang="en-US" sz="2000" dirty="0">
              <a:latin typeface="+mn-lt"/>
              <a:ea typeface="ＭＳ Ｐゴシック" pitchFamily="-108" charset="-128"/>
              <a:cs typeface="ＭＳ Ｐゴシック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t="34225" r="6468" b="3645"/>
          <a:stretch>
            <a:fillRect/>
          </a:stretch>
        </p:blipFill>
        <p:spPr bwMode="auto">
          <a:xfrm>
            <a:off x="6553200" y="628650"/>
            <a:ext cx="2514600" cy="398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rved Down Arrow 9"/>
          <p:cNvSpPr/>
          <p:nvPr/>
        </p:nvSpPr>
        <p:spPr>
          <a:xfrm>
            <a:off x="4038600" y="1600200"/>
            <a:ext cx="2743200" cy="800100"/>
          </a:xfrm>
          <a:prstGeom prst="curvedDownArrow">
            <a:avLst/>
          </a:prstGeom>
          <a:solidFill>
            <a:srgbClr val="CE8455"/>
          </a:solidFill>
          <a:ln>
            <a:solidFill>
              <a:srgbClr val="B569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507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356550589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2362200" y="628650"/>
            <a:ext cx="6600826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Finding a dropshipper (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pgs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 14-15 roadmap)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Integrated Dropshippers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Tools for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assistance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Payment Processors &amp; Linking to Builder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Preferred Providers (page 40 of roadmap)</a:t>
            </a:r>
          </a:p>
          <a:p>
            <a:pPr>
              <a:buFont typeface="Wingdings" pitchFamily="2" charset="2"/>
              <a:buChar char="ü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 Shipping Options</a:t>
            </a:r>
          </a:p>
          <a:p>
            <a:pPr>
              <a:buFont typeface="Wingdings" pitchFamily="2" charset="2"/>
              <a:buChar char="ü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Introduction to Ordering Rules</a:t>
            </a:r>
          </a:p>
          <a:p>
            <a:pPr>
              <a:buFont typeface="Wingdings" pitchFamily="2" charset="2"/>
              <a:buChar char="ü"/>
              <a:defRPr/>
            </a:pPr>
            <a:endParaRPr lang="en-US" dirty="0">
              <a:solidFill>
                <a:srgbClr val="7F7F7F"/>
              </a:solidFill>
            </a:endParaRPr>
          </a:p>
          <a:p>
            <a:pPr>
              <a:spcBef>
                <a:spcPct val="20000"/>
              </a:spcBef>
              <a:buFont typeface="Wingdings" pitchFamily="2" charset="2"/>
              <a:buChar char="ü"/>
            </a:pPr>
            <a:endParaRPr lang="en-US" dirty="0">
              <a:solidFill>
                <a:srgbClr val="7F7F7F"/>
              </a:solidFill>
            </a:endParaRP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ü"/>
            </a:pPr>
            <a:endParaRPr lang="en-US" sz="3200" dirty="0">
              <a:solidFill>
                <a:srgbClr val="7F7F7F"/>
              </a:solidFill>
              <a:latin typeface="Calibri" pitchFamily="34" charset="0"/>
            </a:endParaRP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ü"/>
            </a:pPr>
            <a:endParaRPr lang="en-US" sz="3200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206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737133667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466975" y="628650"/>
            <a:ext cx="6705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Understanding the Builder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Tabs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Designs(Layouts)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Selection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Columns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Schemes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Customizing</a:t>
            </a:r>
          </a:p>
          <a:p>
            <a:pPr lvl="1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	</a:t>
            </a:r>
          </a:p>
          <a:p>
            <a:pPr lvl="2"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11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3							CRO Header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098465572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73771" y="666750"/>
            <a:ext cx="6265429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7870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3				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160368474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2057400" y="209550"/>
            <a:ext cx="6934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Pages 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Home Page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Products Page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About Us Page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Contact Us Page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Privacy Policy Page</a:t>
            </a:r>
          </a:p>
        </p:txBody>
      </p:sp>
    </p:spTree>
    <p:extLst>
      <p:ext uri="{BB962C8B-B14F-4D97-AF65-F5344CB8AC3E}">
        <p14:creationId xmlns:p14="http://schemas.microsoft.com/office/powerpoint/2010/main" val="1142391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3				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133451568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2286000" y="778966"/>
            <a:ext cx="6934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Introduction to Elements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Layers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Types of Elements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Adding Elements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from Preview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207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3					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615569962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2362200" y="280571"/>
            <a:ext cx="6934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Most used elements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Text Element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Image Element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Category Products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Page List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charset="-128"/>
                <a:cs typeface="Arial" pitchFamily="34" charset="0"/>
              </a:rPr>
              <a:t>Product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561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114300"/>
            <a:ext cx="8915400" cy="400050"/>
          </a:xfrm>
        </p:spPr>
        <p:txBody>
          <a:bodyPr anchor="t"/>
          <a:lstStyle/>
          <a:p>
            <a:pPr algn="l" eaLnBrk="1" hangingPunct="1"/>
            <a:r>
              <a:rPr lang="en-US" sz="2600" dirty="0">
                <a:latin typeface="HelveticaNeueLT Std Lt Ext" charset="0"/>
                <a:ea typeface="ＭＳ Ｐゴシック" pitchFamily="34" charset="-128"/>
              </a:rPr>
              <a:t>Lab </a:t>
            </a:r>
            <a:r>
              <a:rPr lang="en-US" sz="2600" dirty="0" smtClean="0">
                <a:latin typeface="HelveticaNeueLT Std Lt Ext" charset="0"/>
                <a:ea typeface="ＭＳ Ｐゴシック" pitchFamily="34" charset="-128"/>
              </a:rPr>
              <a:t>3					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628650"/>
            <a:ext cx="2209800" cy="4076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715215490"/>
              </p:ext>
            </p:extLst>
          </p:nvPr>
        </p:nvGraphicFramePr>
        <p:xfrm>
          <a:off x="228600" y="685800"/>
          <a:ext cx="2057400" cy="310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09600" y="3867150"/>
            <a:ext cx="1295400" cy="7493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Q&amp;A</a:t>
            </a:r>
            <a:endParaRPr lang="en-US" sz="1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484861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37&quot;&gt;&lt;property id=&quot;20148&quot; value=&quot;5&quot;/&gt;&lt;property id=&quot;20300&quot; value=&quot;Slide 12 - &amp;quot;How Google Changed Paid Search&amp;quot;&quot;/&gt;&lt;property id=&quot;20307&quot; value=&quot;270&quot;/&gt;&lt;/object&gt;&lt;object type=&quot;3&quot; unique_id=&quot;10038&quot;&gt;&lt;property id=&quot;20148&quot; value=&quot;5&quot;/&gt;&lt;property id=&quot;20300&quot; value=&quot;Slide 13 - &amp;quot;An Over-Simplified Example&amp;#x0D;&amp;#x0A;Scenario A&amp;quot;&quot;/&gt;&lt;property id=&quot;20307&quot; value=&quot;271&quot;/&gt;&lt;/object&gt;&lt;object type=&quot;3&quot; unique_id=&quot;10039&quot;&gt;&lt;property id=&quot;20148&quot; value=&quot;5&quot;/&gt;&lt;property id=&quot;20300&quot; value=&quot;Slide 14 - &amp;quot;An Over-Simplified Example&amp;#x0D;&amp;#x0A;Scenario B – Raising Bid&amp;quot;&quot;/&gt;&lt;property id=&quot;20307&quot; value=&quot;298&quot;/&gt;&lt;/object&gt;&lt;object type=&quot;3&quot; unique_id=&quot;10040&quot;&gt;&lt;property id=&quot;20148&quot; value=&quot;5&quot;/&gt;&lt;property id=&quot;20300&quot; value=&quot;Slide 15 - &amp;quot;An Over-Simplified Example&amp;#x0D;&amp;#x0A;Scenario C – Improves CTR&amp;quot;&quot;/&gt;&lt;property id=&quot;20307&quot; value=&quot;299&quot;/&gt;&lt;/object&gt;&lt;object type=&quot;3&quot; unique_id=&quot;10330&quot;&gt;&lt;property id=&quot;20148&quot; value=&quot;5&quot;/&gt;&lt;property id=&quot;20300&quot; value=&quot;Slide 4 - &amp;quot;Web Marketing Strategy Overview&amp;#x0D;&amp;#x0A;&amp;#x0D;&amp;#x0A;Lead Gen &amp;amp; eCommerce&amp;quot;&quot;/&gt;&lt;property id=&quot;20307&quot; value=&quot;303&quot;/&gt;&lt;/object&gt;&lt;object type=&quot;3&quot; unique_id=&quot;10657&quot;&gt;&lt;property id=&quot;20148&quot; value=&quot;5&quot;/&gt;&lt;property id=&quot;20300&quot; value=&quot;Slide 9&quot;/&gt;&lt;property id=&quot;20307&quot; value=&quot;309&quot;/&gt;&lt;/object&gt;&lt;object type=&quot;3&quot; unique_id=&quot;10755&quot;&gt;&lt;property id=&quot;20148&quot; value=&quot;5&quot;/&gt;&lt;property id=&quot;20300&quot; value=&quot;Slide 1 - &amp;quot;Growing Your Business &amp;#x0D;&amp;#x0A;With The Web&amp;quot;&quot;/&gt;&lt;property id=&quot;20307&quot; value=&quot;327&quot;/&gt;&lt;/object&gt;&lt;object type=&quot;3&quot; unique_id=&quot;10756&quot;&gt;&lt;property id=&quot;20148&quot; value=&quot;5&quot;/&gt;&lt;property id=&quot;20300&quot; value=&quot;Slide 2 - &amp;quot;About Crexendo&amp;quot;&quot;/&gt;&lt;property id=&quot;20307&quot; value=&quot;328&quot;/&gt;&lt;/object&gt;&lt;object type=&quot;3&quot; unique_id=&quot;10757&quot;&gt;&lt;property id=&quot;20148&quot; value=&quot;5&quot;/&gt;&lt;property id=&quot;20300&quot; value=&quot;Slide 3 - &amp;quot;4 Ingredients for Success on the Web&amp;quot;&quot;/&gt;&lt;property id=&quot;20307&quot; value=&quot;311&quot;/&gt;&lt;/object&gt;&lt;object type=&quot;3&quot; unique_id=&quot;10758&quot;&gt;&lt;property id=&quot;20148&quot; value=&quot;5&quot;/&gt;&lt;property id=&quot;20300&quot; value=&quot;Slide 5 - &amp;quot;Web Marketing Strategy - Accurate Analytics&amp;#x0D;&amp;#x0A;&amp;#x0D;&amp;#x0A;Lead Gen &amp;amp; eCommerce&amp;quot;&quot;/&gt;&lt;property id=&quot;20307&quot; value=&quot;312&quot;/&gt;&lt;/object&gt;&lt;object type=&quot;3&quot; unique_id=&quot;10759&quot;&gt;&lt;property id=&quot;20148&quot; value=&quot;5&quot;/&gt;&lt;property id=&quot;20300&quot; value=&quot;Slide 6&quot;/&gt;&lt;property id=&quot;20307&quot; value=&quot;313&quot;/&gt;&lt;/object&gt;&lt;object type=&quot;3&quot; unique_id=&quot;10760&quot;&gt;&lt;property id=&quot;20148&quot; value=&quot;5&quot;/&gt;&lt;property id=&quot;20300&quot; value=&quot;Slide 7 - &amp;quot;Web Marketing Strategy - SEO&amp;#x0D;&amp;#x0A;&amp;#x0D;&amp;#x0A;Lead Gen &amp;amp; eCommerce&amp;quot;&quot;/&gt;&lt;property id=&quot;20307&quot; value=&quot;317&quot;/&gt;&lt;/object&gt;&lt;object type=&quot;3&quot; unique_id=&quot;10761&quot;&gt;&lt;property id=&quot;20148&quot; value=&quot;5&quot;/&gt;&lt;property id=&quot;20300&quot; value=&quot;Slide 8 - &amp;quot;Web Marketing Strategy – Conversion Rate Optimization&amp;#x0D;&amp;#x0A;&amp;#x0D;&amp;#x0A;Lead Gen &amp;amp; eCommerce&amp;quot;&quot;/&gt;&lt;property id=&quot;20307&quot; value=&quot;318&quot;/&gt;&lt;/object&gt;&lt;object type=&quot;3&quot; unique_id=&quot;10762&quot;&gt;&lt;property id=&quot;20148&quot; value=&quot;5&quot;/&gt;&lt;property id=&quot;20300&quot; value=&quot;Slide 10&quot;/&gt;&lt;property id=&quot;20307&quot; value=&quot;320&quot;/&gt;&lt;/object&gt;&lt;object type=&quot;3&quot; unique_id=&quot;10763&quot;&gt;&lt;property id=&quot;20148&quot; value=&quot;5&quot;/&gt;&lt;property id=&quot;20300&quot; value=&quot;Slide 11 - &amp;quot;Web Marketing Strategy – Paid Search&amp;#x0D;&amp;#x0A;&amp;#x0D;&amp;#x0A;Lead Gen &amp;amp; eCommerce&amp;quot;&quot;/&gt;&lt;property id=&quot;20307&quot; value=&quot;319&quot;/&gt;&lt;/object&gt;&lt;object type=&quot;3&quot; unique_id=&quot;10764&quot;&gt;&lt;property id=&quot;20148&quot; value=&quot;5&quot;/&gt;&lt;property id=&quot;20300&quot; value=&quot;Slide 16&quot;/&gt;&lt;property id=&quot;20307&quot; value=&quot;323&quot;/&gt;&lt;/object&gt;&lt;object type=&quot;3&quot; unique_id=&quot;10765&quot;&gt;&lt;property id=&quot;20148&quot; value=&quot;5&quot;/&gt;&lt;property id=&quot;20300&quot; value=&quot;Slide 17&quot;/&gt;&lt;property id=&quot;20307&quot; value=&quot;321&quot;/&gt;&lt;/object&gt;&lt;object type=&quot;3&quot; unique_id=&quot;10766&quot;&gt;&lt;property id=&quot;20148&quot; value=&quot;5&quot;/&gt;&lt;property id=&quot;20300&quot; value=&quot;Slide 18&quot;/&gt;&lt;property id=&quot;20307&quot; value=&quot;322&quot;/&gt;&lt;/object&gt;&lt;object type=&quot;3&quot; unique_id=&quot;10767&quot;&gt;&lt;property id=&quot;20148&quot; value=&quot;5&quot;/&gt;&lt;property id=&quot;20300&quot; value=&quot;Slide 19&quot;/&gt;&lt;property id=&quot;20307&quot; value=&quot;325&quot;/&gt;&lt;/object&gt;&lt;object type=&quot;3&quot; unique_id=&quot;10768&quot;&gt;&lt;property id=&quot;20148&quot; value=&quot;5&quot;/&gt;&lt;property id=&quot;20300&quot; value=&quot;Slide 20&quot;/&gt;&lt;property id=&quot;20307&quot; value=&quot;326&quot;/&gt;&lt;/object&gt;&lt;object type=&quot;3&quot; unique_id=&quot;10769&quot;&gt;&lt;property id=&quot;20148&quot; value=&quot;5&quot;/&gt;&lt;property id=&quot;20300&quot; value=&quot;Slide 21&quot;/&gt;&lt;property id=&quot;20307&quot; value=&quot;32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8032</TotalTime>
  <Words>229</Words>
  <Application>Microsoft Office PowerPoint</Application>
  <PresentationFormat>On-screen Show (16:9)</PresentationFormat>
  <Paragraphs>135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Lab 3</vt:lpstr>
      <vt:lpstr>Lab 3</vt:lpstr>
      <vt:lpstr>Lab 3</vt:lpstr>
      <vt:lpstr>Lab 3</vt:lpstr>
      <vt:lpstr>Lab 3       CRO Header</vt:lpstr>
      <vt:lpstr>Lab 3      </vt:lpstr>
      <vt:lpstr>Lab 3      </vt:lpstr>
      <vt:lpstr>Lab 3       </vt:lpstr>
      <vt:lpstr>Lab 3       </vt:lpstr>
    </vt:vector>
  </TitlesOfParts>
  <Company>Storesonline,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3</dc:title>
  <dc:creator>Lance Hansen</dc:creator>
  <cp:lastModifiedBy>Lance Hansen</cp:lastModifiedBy>
  <cp:revision>148</cp:revision>
  <dcterms:created xsi:type="dcterms:W3CDTF">2011-05-10T20:43:57Z</dcterms:created>
  <dcterms:modified xsi:type="dcterms:W3CDTF">2011-10-04T19:01:16Z</dcterms:modified>
</cp:coreProperties>
</file>